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528F"/>
    <a:srgbClr val="BF9000"/>
    <a:srgbClr val="2E75B6"/>
    <a:srgbClr val="FF66FF"/>
    <a:srgbClr val="2F5597"/>
    <a:srgbClr val="FF9933"/>
    <a:srgbClr val="CC00FF"/>
    <a:srgbClr val="A9D18E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>
        <p:scale>
          <a:sx n="93" d="100"/>
          <a:sy n="93" d="100"/>
        </p:scale>
        <p:origin x="102" y="12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8982693" y="1587994"/>
            <a:ext cx="783491" cy="270407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2753" y="1584046"/>
            <a:ext cx="783491" cy="408662"/>
          </a:xfrm>
          <a:prstGeom prst="wedgeRectCallout">
            <a:avLst>
              <a:gd name="adj1" fmla="val -63781"/>
              <a:gd name="adj2" fmla="val 536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8" y="6135528"/>
            <a:ext cx="2493970" cy="2037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455959" y="6120534"/>
            <a:ext cx="1712749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Regencia</a:t>
            </a:r>
            <a:r>
              <a:rPr lang="en-US" sz="1200" dirty="0"/>
              <a:t> de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206144" y="5908951"/>
            <a:ext cx="4861666" cy="213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3002804" y="5888117"/>
            <a:ext cx="1201594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0" y="5887790"/>
            <a:ext cx="126894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5749399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55379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33042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9986"/>
              <a:gd name="adj2" fmla="val 580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834" y="5642203"/>
            <a:ext cx="1370697" cy="169436"/>
          </a:xfrm>
          <a:prstGeom prst="wedgeRectCallout">
            <a:avLst>
              <a:gd name="adj1" fmla="val -62476"/>
              <a:gd name="adj2" fmla="val 264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30225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5857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533709" y="2787661"/>
            <a:ext cx="64079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Disol</a:t>
            </a:r>
            <a:r>
              <a:rPr lang="es-ES" sz="800" dirty="0">
                <a:solidFill>
                  <a:schemeClr val="tx1"/>
                </a:solidFill>
              </a:rPr>
              <a:t>.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442235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1884608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371402" y="5243276"/>
            <a:ext cx="834742" cy="331426"/>
          </a:xfrm>
          <a:prstGeom prst="wedgeRectCallout">
            <a:avLst>
              <a:gd name="adj1" fmla="val -56179"/>
              <a:gd name="adj2" fmla="val 241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59069"/>
              <a:gd name="adj2" fmla="val 672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Bombardeo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41623" y="2620825"/>
            <a:ext cx="278313" cy="61965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549335" y="2656974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O´Donnell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492121" y="733640"/>
            <a:ext cx="783830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206553" y="1381142"/>
            <a:ext cx="462640" cy="176035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394960" y="733640"/>
            <a:ext cx="708506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192715" y="3215361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571D6B7-A8C9-48B7-9BA6-99FC3BEBB5C0}"/>
              </a:ext>
            </a:extLst>
          </p:cNvPr>
          <p:cNvCxnSpPr>
            <a:cxnSpLocks/>
            <a:endCxn id="221" idx="3"/>
          </p:cNvCxnSpPr>
          <p:nvPr/>
        </p:nvCxnSpPr>
        <p:spPr>
          <a:xfrm>
            <a:off x="11056174" y="2332703"/>
            <a:ext cx="585792" cy="598022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1658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3"/>
            <a:ext cx="798685" cy="258624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554658" y="1836254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23715"/>
            <a:ext cx="871340" cy="41718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2374"/>
              <a:gd name="adj2" fmla="val 1101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85320"/>
            <a:ext cx="754306" cy="41705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1927007" y="2501368"/>
            <a:ext cx="884460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1F913F84-775C-4256-8B39-7ED9579A04D3}"/>
              </a:ext>
            </a:extLst>
          </p:cNvPr>
          <p:cNvSpPr/>
          <p:nvPr/>
        </p:nvSpPr>
        <p:spPr>
          <a:xfrm>
            <a:off x="1779842" y="2947767"/>
            <a:ext cx="574775" cy="320024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Código Civil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625098" y="260079"/>
            <a:ext cx="626789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11221" y="2565947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5B8DBDB3-302B-4C4D-BF3C-263F5C12471A}"/>
              </a:ext>
            </a:extLst>
          </p:cNvPr>
          <p:cNvSpPr/>
          <p:nvPr/>
        </p:nvSpPr>
        <p:spPr>
          <a:xfrm>
            <a:off x="169677" y="2558344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728604" y="460972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95445" y="2133290"/>
            <a:ext cx="1555207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47670" y="3358939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3985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Condena a muerte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364025" y="2174097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209217" y="2172759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6782631" y="5593273"/>
            <a:ext cx="755242" cy="242201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59928"/>
              <a:gd name="adj2" fmla="val 56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2605</Words>
  <Application>Microsoft Office PowerPoint</Application>
  <PresentationFormat>Widescreen</PresentationFormat>
  <Paragraphs>1105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349</cp:revision>
  <dcterms:created xsi:type="dcterms:W3CDTF">2020-10-20T01:58:32Z</dcterms:created>
  <dcterms:modified xsi:type="dcterms:W3CDTF">2020-10-28T04:30:40Z</dcterms:modified>
</cp:coreProperties>
</file>